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01379-31E7-4379-B5A2-FA04364B1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in syringe (1/2)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049A78-9890-407A-B8A7-A69BC1F10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A21249-A455-47F4-8050-813FC562E5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What will happen when the drop of water is injected into the hot syringe?</a:t>
            </a:r>
          </a:p>
          <a:p>
            <a:r>
              <a:rPr lang="en-GB" dirty="0"/>
              <a:t>Write down the thinking behind your prediction.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509B12-49BE-45A9-B090-50F1C85BA0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198" y="3274760"/>
            <a:ext cx="4230687" cy="1392608"/>
          </a:xfrm>
        </p:spPr>
        <p:txBody>
          <a:bodyPr/>
          <a:lstStyle/>
          <a:p>
            <a:r>
              <a:rPr lang="en-GB" dirty="0"/>
              <a:t>Write down the thinking behind your prediction.</a:t>
            </a:r>
          </a:p>
          <a:p>
            <a:endParaRPr lang="en-GB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F398A450-6F55-44DB-ACB4-2636A749F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349" y="1895577"/>
            <a:ext cx="4263779" cy="227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2822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7D6E8-F045-4E7B-8DBB-DD1F7469D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in syringe (2/2)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EF92ED-EA79-407D-BC70-4FC24E8F4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5F669D-E562-4B74-8BB4-C1C95AE1B9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396" y="2477316"/>
            <a:ext cx="4096604" cy="1392608"/>
          </a:xfrm>
        </p:spPr>
        <p:txBody>
          <a:bodyPr/>
          <a:lstStyle/>
          <a:p>
            <a:r>
              <a:rPr lang="en-GB" dirty="0"/>
              <a:t>Describe what happens.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5E6D12-4244-40EA-90F7-DADD7AD83A2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Were your prediction and explanation correct?</a:t>
            </a:r>
          </a:p>
          <a:p>
            <a:r>
              <a:rPr lang="en-GB" dirty="0"/>
              <a:t>If not, can you explain what you observed?</a:t>
            </a:r>
          </a:p>
          <a:p>
            <a:endParaRPr lang="en-GB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6CA4E05-B923-4503-BD2C-08265A26C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19" y="1825992"/>
            <a:ext cx="4499031" cy="239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900401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16</TotalTime>
  <Words>66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Verdana</vt:lpstr>
      <vt:lpstr>Wingdings</vt:lpstr>
      <vt:lpstr>BEST_template_activity_powerpoint</vt:lpstr>
      <vt:lpstr>Water in syringe (1/2)</vt:lpstr>
      <vt:lpstr>Water in syringe (2/2)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2018-03-01T11:55:10Z</dcterms:created>
  <dcterms:modified xsi:type="dcterms:W3CDTF">2018-03-01T12:12:10Z</dcterms:modified>
</cp:coreProperties>
</file>